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50"/>
  </p:notesMasterIdLst>
  <p:sldIdLst>
    <p:sldId id="258" r:id="rId3"/>
    <p:sldId id="959" r:id="rId4"/>
    <p:sldId id="998" r:id="rId5"/>
    <p:sldId id="999" r:id="rId6"/>
    <p:sldId id="1000" r:id="rId7"/>
    <p:sldId id="997" r:id="rId8"/>
    <p:sldId id="989" r:id="rId9"/>
    <p:sldId id="988" r:id="rId10"/>
    <p:sldId id="960" r:id="rId11"/>
    <p:sldId id="961" r:id="rId12"/>
    <p:sldId id="348" r:id="rId13"/>
    <p:sldId id="962" r:id="rId14"/>
    <p:sldId id="956" r:id="rId15"/>
    <p:sldId id="990" r:id="rId16"/>
    <p:sldId id="991" r:id="rId17"/>
    <p:sldId id="992" r:id="rId18"/>
    <p:sldId id="957" r:id="rId19"/>
    <p:sldId id="958" r:id="rId20"/>
    <p:sldId id="963" r:id="rId21"/>
    <p:sldId id="993" r:id="rId22"/>
    <p:sldId id="967" r:id="rId23"/>
    <p:sldId id="968" r:id="rId24"/>
    <p:sldId id="1001" r:id="rId25"/>
    <p:sldId id="969" r:id="rId26"/>
    <p:sldId id="970" r:id="rId27"/>
    <p:sldId id="971" r:id="rId28"/>
    <p:sldId id="972" r:id="rId29"/>
    <p:sldId id="973" r:id="rId30"/>
    <p:sldId id="974" r:id="rId31"/>
    <p:sldId id="975" r:id="rId32"/>
    <p:sldId id="976" r:id="rId33"/>
    <p:sldId id="977" r:id="rId34"/>
    <p:sldId id="978" r:id="rId35"/>
    <p:sldId id="979" r:id="rId36"/>
    <p:sldId id="980" r:id="rId37"/>
    <p:sldId id="981" r:id="rId38"/>
    <p:sldId id="982" r:id="rId39"/>
    <p:sldId id="983" r:id="rId40"/>
    <p:sldId id="994" r:id="rId41"/>
    <p:sldId id="984" r:id="rId42"/>
    <p:sldId id="985" r:id="rId43"/>
    <p:sldId id="986" r:id="rId44"/>
    <p:sldId id="987" r:id="rId45"/>
    <p:sldId id="955" r:id="rId46"/>
    <p:sldId id="995" r:id="rId47"/>
    <p:sldId id="996" r:id="rId48"/>
    <p:sldId id="37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BD9C1-4063-4660-AEB9-095DE8391F8A}" type="datetimeFigureOut">
              <a:rPr lang="en-US" smtClean="0"/>
              <a:t>3/15/24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37A58-300A-4EB1-A0CA-BA5BBD3C6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31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3B90-2F84-45D4-9CB7-7C0353FB2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ABD84-D9C3-4181-8269-8CB8CE49A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AE9CC-413F-467D-9F85-EEFA8E29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F4759-856E-41E9-B80C-62537BFD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DE230-9335-4DD0-8D1E-9B63E330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8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F7EEA-3EBD-4B88-AFD2-8937E5178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95F70-D6B9-4ECB-B2F8-1F5A09109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B96AE-EBB3-49DF-B62C-1EAB80CA6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7E1F6-C0B9-4F30-B0C9-52E84D1A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A7615-DAD6-4C59-AC93-595EDF8F9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3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D77D0C-EE4F-47EA-AD53-A507B8CB71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8EFF5-5B6F-4F5E-BA0B-0A7B693B5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48E15-E2A9-4817-927D-5756311E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02C1A-108C-454B-A95F-6FE3B27C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9853-A9CD-4601-9990-DDE180366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93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9F004-9662-42A7-8EE2-34361FA79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8880C-90F5-4BB5-B4AF-04CC9DB155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B14EF-3B37-44C3-8317-4B996314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19930-604F-4D70-A033-52CD8493D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4ECC4-A949-46E2-AB63-9DB5B160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60A2-F31D-42CB-92C6-6BDA2CAA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6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2EAA4-D931-4D8A-9DE1-7DBF8D31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58299-43F0-423A-B4A9-7BDCF4245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B8DFE-AF52-453E-8B96-58766A73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D7AB3-2AE6-4448-B3DF-33031270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EDEEAE-B258-4401-91DE-477FF17C2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60A2-F31D-42CB-92C6-6BDA2CAA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1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94F4-A645-426B-87F1-6A1C7A834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D1DBB-84F9-446D-8A7C-E764B7EC7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C991B-C525-4146-86A8-9A294E88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4E580-05EE-4E59-8515-7EF4BFC71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43FE3-0BCA-49AB-BE51-EC5CA8F6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60A2-F31D-42CB-92C6-6BDA2CAA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15F03-931F-4C8A-83CE-4F2D2C829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B330C-6C26-4480-987E-96B2F97C9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5281A2-1771-4F90-B733-45EF451E7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5962D-DC17-4E67-A4EC-1A30A558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8EA926-421C-461D-8F2A-A91C4318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ECDC-7A62-4C17-B4FF-43AD42651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60A2-F31D-42CB-92C6-6BDA2CAA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5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4AC5-D404-4E12-921C-43AA6FEB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3208C-65C1-461A-AA6D-6B329D17A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8CA084-7A18-4A61-A3FC-13C6FDBB0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98520-EF2C-464C-B105-D4F7FFE42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4AB11-B032-4695-8FB7-DF1B15509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063059-2258-43D5-B2F0-C123EEE8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6BE699-4EC4-443B-B2C3-72BC17A6F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AD11A-1E11-4AD3-8A01-A9240572C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60A2-F31D-42CB-92C6-6BDA2CAA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49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66F9B-6B1E-4FBC-ABA4-BE20F8F0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8ADF30-E958-487F-90BA-DE53A520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F29E0-3BCF-460B-8E05-8E09DDF2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E2890-59A6-47FA-98D7-6D86405C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60A2-F31D-42CB-92C6-6BDA2CAA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53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B8AB66-C356-45D9-94B6-E9054260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6E89D-D46C-4912-88E0-08AD7C1A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F15A9-872F-47FC-ADF1-776859B3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60A2-F31D-42CB-92C6-6BDA2CAA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73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9D535-7DB0-4890-8E9B-9E00397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51C21-68E5-44F1-AFFB-12652B0C0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1BEAAE-0064-4F78-A5F3-F60373EC9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F6E3E9-A778-49DF-BE63-96B4A20E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A7FE3-54E9-4FAF-B022-6467E558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6A2AA-D5B9-47C9-A5B8-1A80660D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60A2-F31D-42CB-92C6-6BDA2CAA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0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ACE3-3BFA-4088-A48B-4EC77552C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70A0D-A451-4667-80A4-83479BEA9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EC70-2DE2-45A4-8E52-9A1A49D8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7E0F3-7F44-4EB8-820E-C61A28ADC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B1F27-61D9-4D78-B1A1-1D0C980E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50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FC24-F7DF-41CB-AD67-7B15E308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DFFBEA-5E85-4AED-AE66-9F345BD4B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90F3B-9D6B-4526-887D-2445E7A27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F3F8A-97FB-4404-B2BF-98F138D8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4C8B3-348E-4D55-9D54-400749718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F39A5-FCCE-4D3F-9CFA-13CC265E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60A2-F31D-42CB-92C6-6BDA2CAA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0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16D7C-1D47-481D-A8E3-8A177B77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87A310-005B-41E1-AD07-23F2FBA96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A09AB-636E-4018-B089-3D72F443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79483-2C4A-430C-81A5-B9CD01D6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504AF-D19C-40EE-AF2D-E944D5132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60A2-F31D-42CB-92C6-6BDA2CAA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5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B044D3-57F1-4927-9109-8AE448F1CA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A5C931-F69D-4E20-9B9E-04C4E4E33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0C67C-788B-457F-8392-624E78B9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9180B-E76F-430C-8723-881FD68F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B6808-A713-4D60-AECB-D9D756441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560A2-F31D-42CB-92C6-6BDA2CAA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1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9181-F305-4589-A0FB-65AB4CCB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1D621-D283-479A-927A-E450A32EC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477EC-1AA4-4B82-B264-673299967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E8122-5B36-460F-91D0-79165E6B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B3B7A-A24F-4A6A-9A8C-6255E788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4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35232-9725-41EC-9487-3B0AF86C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21219-8D8E-41C4-A78F-CCFD45B55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AA4F3-7047-4F03-8984-5A57A6711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9910F-EAD6-48FF-A8FD-156684CE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97564-F8B7-4315-BF1B-9E1E5A57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8A80D-7ADD-4418-8152-E85AB9F6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6C9E5-9077-40D8-AC54-F379B6749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607CF-BC5E-454B-A42F-3B6B22F3B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AFE7BC-FF52-4C77-8580-5EF06C1F8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343839-C013-457C-B6F3-598112DA2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6BBCB-FB92-429D-BD77-8DE65D86C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A24FD9-BB7B-414F-9E38-BBDD9B9B4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7CA1D1-34EA-4212-8D5C-750DDC8C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A80BB-11F0-4DD9-9363-67C886A0F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1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D1A4-BA06-4C9B-BD95-DAB93C2C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AFECE6-3F5F-4D71-B9F4-90F3F967B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FD7D0-3B4E-4301-804C-BACDDC2FE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CAA38-2E63-48D8-9A9F-A54966118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1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D01C7-D079-498A-B74B-B2E41EC5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B8636-A8B2-4F1F-BA28-B530FB21B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8E61F-2C85-46D1-9387-A0AF355B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3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1456-9C3F-4F66-8C9C-D2F14E668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B673D-0C57-458F-98E5-025BFE1DB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2078B-9B1A-4A93-AD57-A74ED246D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E1BE7-7BF5-4C27-ADDD-B415021D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BB911-3538-4477-9C8F-1B1AE596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6054C-C139-443A-9D68-2F6F3577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76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1D757-C160-4EB8-AA38-3905AFD18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2C34E-3E36-4BAA-8F69-AEC0FD55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A693A6-41D8-4E20-84B9-E0848BDFD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BA335-F4EB-4A87-99E4-B94680DB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F546D-2C27-4EA2-96A4-994983D3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28EBF-015C-4154-BCB1-3DF192F8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2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DE3978-2D0D-46F0-83CD-5F28BD23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427D0-A52D-4A57-AD56-FD9FC4682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49E28-92D5-4E77-A773-AFDC8F812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 18,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1B75A-D29E-46B9-825D-944C09FA2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B96F3-C7A7-46BE-82BE-5BC3580E0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1BC92-900B-4CD3-A6F3-0054DDDB0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2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06655-BAC5-4923-8B8F-713D82D05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5E02A-FD7C-4986-ACC4-5AAEB44A8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F6714-85AF-44BE-A783-F8CF7ECA7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Sep 18,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6CE4A-E4EA-4095-B182-9C29102E1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F83E5-A95D-404E-8B57-9611BCBF2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560A2-F31D-42CB-92C6-6BDA2CAA4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//Users/nyanlynnswe/Library/Containers/com.microsoft.Outlook/Data/Library/Caches/Signatures/signature_1058591358" TargetMode="External"/><Relationship Id="rId3" Type="http://schemas.openxmlformats.org/officeDocument/2006/relationships/image" Target="../media/image2.gif"/><Relationship Id="rId7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file:////Users/nyanlynnswe/Library/Containers/com.microsoft.Outlook/Data/Library/Caches/Signatures/signature_1044302960" TargetMode="External"/><Relationship Id="rId5" Type="http://schemas.openxmlformats.org/officeDocument/2006/relationships/image" Target="../media/image3.gif"/><Relationship Id="rId10" Type="http://schemas.openxmlformats.org/officeDocument/2006/relationships/image" Target="file:////Users/nyanlynnswe/Library/Containers/com.microsoft.Outlook/Data/Library/Caches/Signatures/signature_239464628" TargetMode="External"/><Relationship Id="rId4" Type="http://schemas.openxmlformats.org/officeDocument/2006/relationships/image" Target="file:////Users/nyanlynnswe/Library/Containers/com.microsoft.Outlook/Data/Library/Caches/Signatures/signature_1162970912" TargetMode="External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icsson.com/en/blog/2023/5/bright-future-of-srv6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m-ix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1F50E-01FC-406A-BB2E-55538922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1680"/>
            <a:ext cx="9144000" cy="193467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SRv6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AD638-1B9B-411F-95F9-E4C142B51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5719" y="4596241"/>
            <a:ext cx="3062438" cy="1145406"/>
          </a:xfrm>
        </p:spPr>
        <p:txBody>
          <a:bodyPr>
            <a:normAutofit/>
          </a:bodyPr>
          <a:lstStyle/>
          <a:p>
            <a:pPr algn="l"/>
            <a:r>
              <a:rPr lang="en-US" sz="1600" dirty="0"/>
              <a:t>Sai Nyan Lynn </a:t>
            </a:r>
            <a:r>
              <a:rPr lang="en-US" sz="1600" dirty="0" err="1"/>
              <a:t>Swe</a:t>
            </a:r>
            <a:endParaRPr lang="en-US" sz="1600" dirty="0"/>
          </a:p>
          <a:p>
            <a:pPr algn="l"/>
            <a:r>
              <a:rPr lang="en-US" sz="1600" dirty="0"/>
              <a:t>CCIE # 38501 (R&amp;S , SP and DC)</a:t>
            </a:r>
          </a:p>
          <a:p>
            <a:pPr algn="l"/>
            <a:r>
              <a:rPr lang="en-US" sz="1600" dirty="0"/>
              <a:t>March 15,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DF06E-AE0B-43DA-AE9E-63BD38774A6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25" y="777457"/>
            <a:ext cx="4095549" cy="1389268"/>
          </a:xfrm>
          <a:prstGeom prst="rect">
            <a:avLst/>
          </a:prstGeom>
        </p:spPr>
      </p:pic>
      <p:pic>
        <p:nvPicPr>
          <p:cNvPr id="1028" name="Picture 4" descr="/Users/nyanlynnswe/Library/Containers/com.microsoft.Outlook/Data/Library/Caches/Signatures/signature_1162970912">
            <a:extLst>
              <a:ext uri="{FF2B5EF4-FFF2-40B4-BE49-F238E27FC236}">
                <a16:creationId xmlns:a16="http://schemas.microsoft.com/office/drawing/2014/main" id="{F5494CD5-1EA4-E04E-9109-C78421F1E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574164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/Users/nyanlynnswe/Library/Containers/com.microsoft.Outlook/Data/Library/Caches/Signatures/signature_1044302960">
            <a:extLst>
              <a:ext uri="{FF2B5EF4-FFF2-40B4-BE49-F238E27FC236}">
                <a16:creationId xmlns:a16="http://schemas.microsoft.com/office/drawing/2014/main" id="{D601F13A-9AED-624D-8152-E1D44D818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574164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/Users/nyanlynnswe/Library/Containers/com.microsoft.Outlook/Data/Library/Caches/Signatures/signature_1058591358">
            <a:extLst>
              <a:ext uri="{FF2B5EF4-FFF2-40B4-BE49-F238E27FC236}">
                <a16:creationId xmlns:a16="http://schemas.microsoft.com/office/drawing/2014/main" id="{B3ACEA32-54C9-2949-8D0C-837EAB480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574164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/Users/nyanlynnswe/Library/Containers/com.microsoft.Outlook/Data/Library/Caches/Signatures/signature_239464628">
            <a:extLst>
              <a:ext uri="{FF2B5EF4-FFF2-40B4-BE49-F238E27FC236}">
                <a16:creationId xmlns:a16="http://schemas.microsoft.com/office/drawing/2014/main" id="{F0050B71-481E-2047-996A-0B8AC4E0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90" y="5741647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9B46C38C-AC60-3440-8A43-E52E8E3BB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43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10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4B90A1-2443-B643-883C-3EB58455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0" y="0"/>
            <a:ext cx="1199219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CD25C0-3213-F741-B8D7-DD7A62356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6164262"/>
            <a:ext cx="2032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7C9FFF-0EAB-B049-9A1D-B823B4931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273"/>
            <a:ext cx="12192000" cy="620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6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698912-0119-144F-A7B5-F11421B79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990600"/>
            <a:ext cx="1168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41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971C76-094B-A141-93EE-DDF6CB0FD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3350"/>
            <a:ext cx="111252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8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9B0F1-4BC6-1344-B174-66FEE1DD8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690"/>
            <a:ext cx="12192000" cy="62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28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443315-8610-4E44-8F93-1309CEF60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285750"/>
            <a:ext cx="121666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3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12B616-BCCB-0B48-927C-9382C991B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1" y="0"/>
            <a:ext cx="12104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758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9195B2-82F3-5C4F-B0D9-CBA58BFD6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199"/>
            <a:ext cx="12192000" cy="625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4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48F9E-CD57-204F-9FCE-F637C373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69" y="0"/>
            <a:ext cx="11738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0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9CD6BB-2235-5142-8D38-A7ED91E76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121920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BFD31-1C5C-6F4B-96B7-19D2D261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501650"/>
            <a:ext cx="106807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82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068B3B-A3EB-E34C-A267-1BCA65202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2" y="0"/>
            <a:ext cx="121133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17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38BE27-D03E-AA4F-8562-018F8646A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749299"/>
            <a:ext cx="12128500" cy="538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97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0ADFEC-8A26-F049-9205-F49239A3C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439"/>
            <a:ext cx="12192000" cy="37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86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68E43F-D4E6-5F4B-B19B-E23A8E341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501650"/>
            <a:ext cx="105283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70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24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9B1B23-EB5C-5D43-B17F-063B13056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18"/>
            <a:ext cx="12192000" cy="65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88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25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1BAFBE-372D-1B4D-9A47-8316E335A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052"/>
            <a:ext cx="12192000" cy="64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3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26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2326B6-FB01-F048-A500-3BB380D4B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95"/>
            <a:ext cx="12192000" cy="65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76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C814ED-021E-234C-8AEE-CF403CA1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2" y="0"/>
            <a:ext cx="120045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35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28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8D5794-C0DE-194D-B235-6854E2EC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857"/>
            <a:ext cx="12192000" cy="648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05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29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2BDF5E-A11D-3B46-B283-6557FACC2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57"/>
            <a:ext cx="12192000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1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F92FA8-8158-3F4F-B73C-A06CD2806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23900"/>
            <a:ext cx="10058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66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30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B27443-1ACC-104A-B214-CECBC26C4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266"/>
            <a:ext cx="12192000" cy="638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64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31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2336A0-2DF3-1B4B-96CA-BBCB8441A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578"/>
            <a:ext cx="12192000" cy="633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387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32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12B42F-B890-F24E-8D1E-3A61FDF9B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024"/>
            <a:ext cx="12192000" cy="51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55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276A11-2313-0440-98C0-5A59DF465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60"/>
            <a:ext cx="12192000" cy="66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84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34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263053-B38D-E04C-97E7-7DE36007F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762000"/>
            <a:ext cx="120777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02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35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B4D5C5-34B4-EA4E-86B8-F5024F430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520700"/>
            <a:ext cx="121158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48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36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D5F9F5-BFA9-9448-9297-58E08170A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6" y="0"/>
            <a:ext cx="11865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37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94442A-36EC-A940-B4D0-3FB865BF8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210"/>
            <a:ext cx="12192000" cy="59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66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38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8BA5C-2795-E04A-9C3C-FEA8D4F1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" y="0"/>
            <a:ext cx="12173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36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39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FAE53-A12F-B74C-83E9-1ABBAAB8B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469900"/>
            <a:ext cx="119126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8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0E3C67-E375-E54E-8702-C584B9F0B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19100"/>
            <a:ext cx="109601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019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40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567022-E8BB-684D-86FB-817852068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449"/>
            <a:ext cx="12192000" cy="57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03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41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4AF63-72E1-C141-9643-2BD4AF8B0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610"/>
            <a:ext cx="12192000" cy="651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19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42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6E6FDB-4A6E-8D4D-8BFC-DBD918C5D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45"/>
            <a:ext cx="12192000" cy="683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053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43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4C6F6A-6180-BE4B-A183-97D0C6CA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648"/>
            <a:ext cx="12192000" cy="67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152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DCB51B6-D2C8-8842-93C5-65915095C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249"/>
            <a:ext cx="12192000" cy="643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11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0F9673-E249-6A41-8096-B00051CC4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50800"/>
            <a:ext cx="116967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808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B488D6-19B5-F748-8154-8B8D1C064369}"/>
              </a:ext>
            </a:extLst>
          </p:cNvPr>
          <p:cNvSpPr txBox="1"/>
          <p:nvPr/>
        </p:nvSpPr>
        <p:spPr>
          <a:xfrm>
            <a:off x="1304144" y="1004341"/>
            <a:ext cx="6283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</a:t>
            </a:r>
          </a:p>
          <a:p>
            <a:r>
              <a:rPr lang="en-US" dirty="0"/>
              <a:t>Cisco Live </a:t>
            </a:r>
          </a:p>
          <a:p>
            <a:r>
              <a:rPr lang="en-US" dirty="0">
                <a:hlinkClick r:id="rId2"/>
              </a:rPr>
              <a:t>https://www.ericsson.com/en/blog/2023/5/bright-future-of-srv6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025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DC6E49-7CE3-44AE-BEDA-9D88228230D8}"/>
              </a:ext>
            </a:extLst>
          </p:cNvPr>
          <p:cNvSpPr/>
          <p:nvPr/>
        </p:nvSpPr>
        <p:spPr>
          <a:xfrm>
            <a:off x="2901305" y="2678574"/>
            <a:ext cx="58407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Thank</a:t>
            </a: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You!!!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51FF2-FACD-4A61-AB2B-E26B3D67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DE8EF-D24D-4341-84E6-15DE058A5A5A}"/>
              </a:ext>
            </a:extLst>
          </p:cNvPr>
          <p:cNvSpPr txBox="1"/>
          <p:nvPr/>
        </p:nvSpPr>
        <p:spPr>
          <a:xfrm>
            <a:off x="4358151" y="4323522"/>
            <a:ext cx="2927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2"/>
              </a:rPr>
              <a:t>www.mm-ix.net</a:t>
            </a:r>
            <a:endParaRPr lang="en-US" sz="3200" dirty="0"/>
          </a:p>
          <a:p>
            <a:r>
              <a:rPr lang="en-US" sz="3200" dirty="0"/>
              <a:t>info@mm-ix.net</a:t>
            </a:r>
          </a:p>
        </p:txBody>
      </p:sp>
    </p:spTree>
    <p:extLst>
      <p:ext uri="{BB962C8B-B14F-4D97-AF65-F5344CB8AC3E}">
        <p14:creationId xmlns:p14="http://schemas.microsoft.com/office/powerpoint/2010/main" val="208891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C175CE-241D-2A45-9A01-EE155DB3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0" y="488950"/>
            <a:ext cx="108077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5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4DDDB-E5D9-BA46-8286-7E0E6EB6D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260350"/>
            <a:ext cx="110998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96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18C28D-2E3D-694F-A8E7-F991029D3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165100"/>
            <a:ext cx="115189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5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B9F2D5-29F6-AA47-A518-6B7006020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79"/>
            <a:ext cx="12192000" cy="657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08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12CE4-723D-4C12-8C7E-1DF9C58F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Sep 18, 2018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5BCB27-49E8-47AB-A6E5-1178B742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BC92-900B-4CD3-A6F3-0054DDDB08F4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7BDA51-EE47-F64E-8D79-63B249362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529"/>
            <a:ext cx="12192000" cy="661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94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169</Words>
  <Application>Microsoft Macintosh PowerPoint</Application>
  <PresentationFormat>Widescreen</PresentationFormat>
  <Paragraphs>70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1_Office Theme</vt:lpstr>
      <vt:lpstr>SRv6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Thein Myint Khine</dc:creator>
  <cp:lastModifiedBy>Microsoft Office User</cp:lastModifiedBy>
  <cp:revision>83</cp:revision>
  <dcterms:created xsi:type="dcterms:W3CDTF">2018-08-19T08:22:03Z</dcterms:created>
  <dcterms:modified xsi:type="dcterms:W3CDTF">2024-03-15T05:02:11Z</dcterms:modified>
</cp:coreProperties>
</file>